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7"/>
  </p:notesMasterIdLst>
  <p:sldIdLst>
    <p:sldId id="257" r:id="rId2"/>
    <p:sldId id="267" r:id="rId3"/>
    <p:sldId id="256" r:id="rId4"/>
    <p:sldId id="258" r:id="rId5"/>
    <p:sldId id="260" r:id="rId6"/>
    <p:sldId id="261" r:id="rId7"/>
    <p:sldId id="268" r:id="rId8"/>
    <p:sldId id="271" r:id="rId9"/>
    <p:sldId id="262" r:id="rId10"/>
    <p:sldId id="269" r:id="rId11"/>
    <p:sldId id="266" r:id="rId12"/>
    <p:sldId id="263" r:id="rId13"/>
    <p:sldId id="264" r:id="rId14"/>
    <p:sldId id="270" r:id="rId15"/>
    <p:sldId id="265" r:id="rId16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83774" autoAdjust="0"/>
  </p:normalViewPr>
  <p:slideViewPr>
    <p:cSldViewPr snapToGrid="0">
      <p:cViewPr varScale="1">
        <p:scale>
          <a:sx n="97" d="100"/>
          <a:sy n="97" d="100"/>
        </p:scale>
        <p:origin x="107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9EC9FD-91DC-4623-B1E6-940F8EBD416C}" type="datetimeFigureOut">
              <a:rPr lang="de-DE" smtClean="0"/>
              <a:t>15.06.2015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0BB335-1CC6-4DA5-831B-911D4EA4C5A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553618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Max</a:t>
            </a:r>
          </a:p>
          <a:p>
            <a:r>
              <a:rPr lang="de-DE" dirty="0" smtClean="0"/>
              <a:t>Erste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Introfolie</a:t>
            </a:r>
            <a:r>
              <a:rPr lang="de-DE" baseline="0" dirty="0" smtClean="0"/>
              <a:t> für Aufmerksamkeit</a:t>
            </a:r>
            <a:endParaRPr lang="de-DE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0BB335-1CC6-4DA5-831B-911D4EA4C5AD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925347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15900" indent="-214313" eaLnBrk="1"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r>
              <a:rPr lang="en-US" altLang="de-DE" sz="1200" dirty="0" smtClean="0">
                <a:latin typeface="Arial" panose="020B0604020202020204" pitchFamily="34" charset="0"/>
                <a:ea typeface="Microsoft YaHei" panose="020B0503020204020204" pitchFamily="34" charset="-122"/>
              </a:rPr>
              <a:t>LUA </a:t>
            </a:r>
            <a:r>
              <a:rPr lang="en-US" altLang="de-DE" sz="1200" dirty="0" err="1" smtClean="0">
                <a:latin typeface="Arial" panose="020B0604020202020204" pitchFamily="34" charset="0"/>
                <a:ea typeface="Microsoft YaHei" panose="020B0503020204020204" pitchFamily="34" charset="-122"/>
              </a:rPr>
              <a:t>als</a:t>
            </a:r>
            <a:r>
              <a:rPr lang="en-US" altLang="de-DE" sz="1200" dirty="0" smtClean="0">
                <a:latin typeface="Arial" panose="020B0604020202020204" pitchFamily="34" charset="0"/>
                <a:ea typeface="Microsoft YaHei" panose="020B0503020204020204" pitchFamily="34" charset="-122"/>
              </a:rPr>
              <a:t> </a:t>
            </a:r>
            <a:r>
              <a:rPr lang="en-US" altLang="de-DE" sz="1200" dirty="0" err="1" smtClean="0">
                <a:latin typeface="Arial" panose="020B0604020202020204" pitchFamily="34" charset="0"/>
                <a:ea typeface="Microsoft YaHei" panose="020B0503020204020204" pitchFamily="34" charset="-122"/>
              </a:rPr>
              <a:t>Scriptsprache</a:t>
            </a:r>
            <a:r>
              <a:rPr lang="en-US" altLang="de-DE" sz="1200" dirty="0" smtClean="0">
                <a:latin typeface="Arial" panose="020B0604020202020204" pitchFamily="34" charset="0"/>
                <a:ea typeface="Microsoft YaHei" panose="020B0503020204020204" pitchFamily="34" charset="-122"/>
              </a:rPr>
              <a:t> der Wahl</a:t>
            </a:r>
          </a:p>
          <a:p>
            <a:pPr marL="215900" indent="-214313" eaLnBrk="1"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r>
              <a:rPr lang="en-US" altLang="de-DE" sz="1200" dirty="0" smtClean="0">
                <a:latin typeface="Arial" panose="020B0604020202020204" pitchFamily="34" charset="0"/>
                <a:ea typeface="Microsoft YaHei" panose="020B0503020204020204" pitchFamily="34" charset="-122"/>
              </a:rPr>
              <a:t>	</a:t>
            </a:r>
          </a:p>
          <a:p>
            <a:pPr marL="215900" indent="-214313" eaLnBrk="1"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r>
              <a:rPr lang="en-US" altLang="de-DE" sz="1200" dirty="0" smtClean="0">
                <a:latin typeface="Arial" panose="020B0604020202020204" pitchFamily="34" charset="0"/>
                <a:ea typeface="Microsoft YaHei" panose="020B0503020204020204" pitchFamily="34" charset="-122"/>
              </a:rPr>
              <a:t>Was </a:t>
            </a:r>
            <a:r>
              <a:rPr lang="en-US" altLang="de-DE" sz="1200" dirty="0" err="1" smtClean="0">
                <a:latin typeface="Arial" panose="020B0604020202020204" pitchFamily="34" charset="0"/>
                <a:ea typeface="Microsoft YaHei" panose="020B0503020204020204" pitchFamily="34" charset="-122"/>
              </a:rPr>
              <a:t>ist</a:t>
            </a:r>
            <a:r>
              <a:rPr lang="en-US" altLang="de-DE" sz="1200" dirty="0" smtClean="0">
                <a:latin typeface="Arial" panose="020B0604020202020204" pitchFamily="34" charset="0"/>
                <a:ea typeface="Microsoft YaHei" panose="020B0503020204020204" pitchFamily="34" charset="-122"/>
              </a:rPr>
              <a:t> LUA</a:t>
            </a:r>
          </a:p>
          <a:p>
            <a:pPr marL="215900" indent="-214313" eaLnBrk="1"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r>
              <a:rPr lang="en-US" altLang="de-DE" sz="1200" dirty="0" smtClean="0">
                <a:latin typeface="Arial" panose="020B0604020202020204" pitchFamily="34" charset="0"/>
                <a:ea typeface="Microsoft YaHei" panose="020B0503020204020204" pitchFamily="34" charset="-122"/>
              </a:rPr>
              <a:t>	</a:t>
            </a:r>
            <a:r>
              <a:rPr lang="en-US" altLang="de-DE" sz="1200" dirty="0" err="1" smtClean="0">
                <a:latin typeface="Arial" panose="020B0604020202020204" pitchFamily="34" charset="0"/>
                <a:ea typeface="Microsoft YaHei" panose="020B0503020204020204" pitchFamily="34" charset="-122"/>
              </a:rPr>
              <a:t>einfache</a:t>
            </a:r>
            <a:r>
              <a:rPr lang="en-US" altLang="de-DE" sz="1200" dirty="0" smtClean="0">
                <a:latin typeface="Arial" panose="020B0604020202020204" pitchFamily="34" charset="0"/>
                <a:ea typeface="Microsoft YaHei" panose="020B0503020204020204" pitchFamily="34" charset="-122"/>
              </a:rPr>
              <a:t>, </a:t>
            </a:r>
            <a:r>
              <a:rPr lang="en-US" altLang="de-DE" sz="1200" dirty="0" err="1" smtClean="0">
                <a:latin typeface="Arial" panose="020B0604020202020204" pitchFamily="34" charset="0"/>
                <a:ea typeface="Microsoft YaHei" panose="020B0503020204020204" pitchFamily="34" charset="-122"/>
              </a:rPr>
              <a:t>leichtgewichtige</a:t>
            </a:r>
            <a:r>
              <a:rPr lang="en-US" altLang="de-DE" sz="1200" dirty="0" smtClean="0">
                <a:latin typeface="Arial" panose="020B0604020202020204" pitchFamily="34" charset="0"/>
                <a:ea typeface="Microsoft YaHei" panose="020B0503020204020204" pitchFamily="34" charset="-122"/>
              </a:rPr>
              <a:t> </a:t>
            </a:r>
            <a:r>
              <a:rPr lang="en-US" altLang="de-DE" sz="1200" dirty="0" err="1" smtClean="0">
                <a:latin typeface="Arial" panose="020B0604020202020204" pitchFamily="34" charset="0"/>
                <a:ea typeface="Microsoft YaHei" panose="020B0503020204020204" pitchFamily="34" charset="-122"/>
              </a:rPr>
              <a:t>Scriptsprache</a:t>
            </a:r>
            <a:endParaRPr lang="en-US" altLang="de-DE" sz="1200" dirty="0" smtClean="0">
              <a:latin typeface="Arial" panose="020B0604020202020204" pitchFamily="34" charset="0"/>
              <a:ea typeface="Microsoft YaHei" panose="020B0503020204020204" pitchFamily="34" charset="-122"/>
            </a:endParaRPr>
          </a:p>
          <a:p>
            <a:pPr marL="215900" indent="-214313" eaLnBrk="1"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r>
              <a:rPr lang="en-US" altLang="de-DE" sz="1200" dirty="0" smtClean="0">
                <a:latin typeface="Arial" panose="020B0604020202020204" pitchFamily="34" charset="0"/>
                <a:ea typeface="Microsoft YaHei" panose="020B0503020204020204" pitchFamily="34" charset="-122"/>
              </a:rPr>
              <a:t>	23000 lines of C code</a:t>
            </a:r>
          </a:p>
          <a:p>
            <a:pPr marL="215900" indent="-214313" eaLnBrk="1"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endParaRPr lang="en-US" altLang="de-DE" sz="1200" dirty="0" smtClean="0">
              <a:latin typeface="Arial" panose="020B0604020202020204" pitchFamily="34" charset="0"/>
              <a:ea typeface="Microsoft YaHei" panose="020B0503020204020204" pitchFamily="34" charset="-122"/>
            </a:endParaRPr>
          </a:p>
          <a:p>
            <a:pPr marL="215900" indent="-214313" eaLnBrk="1"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r>
              <a:rPr lang="en-US" altLang="de-DE" sz="1200" dirty="0" err="1" smtClean="0">
                <a:latin typeface="Arial" panose="020B0604020202020204" pitchFamily="34" charset="0"/>
                <a:ea typeface="Microsoft YaHei" panose="020B0503020204020204" pitchFamily="34" charset="-122"/>
              </a:rPr>
              <a:t>Warum</a:t>
            </a:r>
            <a:r>
              <a:rPr lang="en-US" altLang="de-DE" sz="1200" dirty="0" smtClean="0">
                <a:latin typeface="Arial" panose="020B0604020202020204" pitchFamily="34" charset="0"/>
                <a:ea typeface="Microsoft YaHei" panose="020B0503020204020204" pitchFamily="34" charset="-122"/>
              </a:rPr>
              <a:t> LUA?</a:t>
            </a:r>
          </a:p>
          <a:p>
            <a:pPr marL="215900" indent="-214313" eaLnBrk="1"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r>
              <a:rPr lang="en-US" altLang="de-DE" sz="1200" dirty="0" smtClean="0">
                <a:latin typeface="Arial" panose="020B0604020202020204" pitchFamily="34" charset="0"/>
                <a:ea typeface="Microsoft YaHei" panose="020B0503020204020204" pitchFamily="34" charset="-122"/>
              </a:rPr>
              <a:t>	</a:t>
            </a:r>
            <a:r>
              <a:rPr lang="en-US" altLang="de-DE" sz="1200" dirty="0" err="1" smtClean="0">
                <a:latin typeface="Arial" panose="020B0604020202020204" pitchFamily="34" charset="0"/>
                <a:ea typeface="Microsoft YaHei" panose="020B0503020204020204" pitchFamily="34" charset="-122"/>
              </a:rPr>
              <a:t>weit</a:t>
            </a:r>
            <a:r>
              <a:rPr lang="en-US" altLang="de-DE" sz="1200" baseline="0" dirty="0" smtClean="0">
                <a:latin typeface="Arial" panose="020B0604020202020204" pitchFamily="34" charset="0"/>
                <a:ea typeface="Microsoft YaHei" panose="020B0503020204020204" pitchFamily="34" charset="-122"/>
              </a:rPr>
              <a:t> </a:t>
            </a:r>
            <a:r>
              <a:rPr lang="en-US" altLang="de-DE" sz="1200" baseline="0" dirty="0" err="1" smtClean="0">
                <a:latin typeface="Arial" panose="020B0604020202020204" pitchFamily="34" charset="0"/>
                <a:ea typeface="Microsoft YaHei" panose="020B0503020204020204" pitchFamily="34" charset="-122"/>
              </a:rPr>
              <a:t>verbreitet</a:t>
            </a:r>
            <a:endParaRPr lang="en-US" altLang="de-DE" sz="1200" baseline="0" dirty="0" smtClean="0">
              <a:latin typeface="Arial" panose="020B0604020202020204" pitchFamily="34" charset="0"/>
              <a:ea typeface="Microsoft YaHei" panose="020B0503020204020204" pitchFamily="34" charset="-122"/>
            </a:endParaRPr>
          </a:p>
          <a:p>
            <a:pPr marL="215900" indent="-214313" eaLnBrk="1"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r>
              <a:rPr lang="en-US" altLang="de-DE" sz="1200" baseline="0" dirty="0" smtClean="0">
                <a:latin typeface="Arial" panose="020B0604020202020204" pitchFamily="34" charset="0"/>
                <a:ea typeface="Microsoft YaHei" panose="020B0503020204020204" pitchFamily="34" charset="-122"/>
              </a:rPr>
              <a:t>	</a:t>
            </a:r>
            <a:r>
              <a:rPr lang="en-US" altLang="de-DE" sz="1200" baseline="0" dirty="0" err="1" smtClean="0">
                <a:latin typeface="Arial" panose="020B0604020202020204" pitchFamily="34" charset="0"/>
                <a:ea typeface="Microsoft YaHei" panose="020B0503020204020204" pitchFamily="34" charset="-122"/>
              </a:rPr>
              <a:t>simpel</a:t>
            </a:r>
            <a:r>
              <a:rPr lang="en-US" altLang="de-DE" sz="1200" baseline="0" dirty="0" smtClean="0">
                <a:latin typeface="Arial" panose="020B0604020202020204" pitchFamily="34" charset="0"/>
                <a:ea typeface="Microsoft YaHei" panose="020B0503020204020204" pitchFamily="34" charset="-122"/>
              </a:rPr>
              <a:t>,</a:t>
            </a:r>
          </a:p>
          <a:p>
            <a:pPr marL="215900" indent="-214313" eaLnBrk="1"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r>
              <a:rPr lang="en-US" altLang="de-DE" sz="1200" baseline="0" dirty="0" smtClean="0">
                <a:latin typeface="Arial" panose="020B0604020202020204" pitchFamily="34" charset="0"/>
                <a:ea typeface="Microsoft YaHei" panose="020B0503020204020204" pitchFamily="34" charset="-122"/>
              </a:rPr>
              <a:t>	</a:t>
            </a:r>
            <a:r>
              <a:rPr lang="en-US" altLang="de-DE" sz="1200" baseline="0" dirty="0" err="1" smtClean="0">
                <a:latin typeface="Arial" panose="020B0604020202020204" pitchFamily="34" charset="0"/>
                <a:ea typeface="Microsoft YaHei" panose="020B0503020204020204" pitchFamily="34" charset="-122"/>
              </a:rPr>
              <a:t>kompakt</a:t>
            </a:r>
            <a:endParaRPr lang="en-US" altLang="de-DE" sz="1200" baseline="0" dirty="0" smtClean="0">
              <a:latin typeface="Arial" panose="020B0604020202020204" pitchFamily="34" charset="0"/>
              <a:ea typeface="Microsoft YaHei" panose="020B0503020204020204" pitchFamily="34" charset="-122"/>
            </a:endParaRPr>
          </a:p>
          <a:p>
            <a:pPr marL="215900" indent="-214313" eaLnBrk="1"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r>
              <a:rPr lang="en-US" altLang="de-DE" sz="1200" baseline="0" dirty="0" smtClean="0">
                <a:latin typeface="Arial" panose="020B0604020202020204" pitchFamily="34" charset="0"/>
                <a:ea typeface="Microsoft YaHei" panose="020B0503020204020204" pitchFamily="34" charset="-122"/>
              </a:rPr>
              <a:t>	</a:t>
            </a:r>
            <a:r>
              <a:rPr lang="en-US" altLang="de-DE" sz="1200" baseline="0" dirty="0" err="1" smtClean="0">
                <a:latin typeface="Arial" panose="020B0604020202020204" pitchFamily="34" charset="0"/>
                <a:ea typeface="Microsoft YaHei" panose="020B0503020204020204" pitchFamily="34" charset="-122"/>
              </a:rPr>
              <a:t>einfach</a:t>
            </a:r>
            <a:r>
              <a:rPr lang="en-US" altLang="de-DE" sz="1200" baseline="0" dirty="0" smtClean="0">
                <a:latin typeface="Arial" panose="020B0604020202020204" pitchFamily="34" charset="0"/>
                <a:ea typeface="Microsoft YaHei" panose="020B0503020204020204" pitchFamily="34" charset="-122"/>
              </a:rPr>
              <a:t> </a:t>
            </a:r>
            <a:r>
              <a:rPr lang="en-US" altLang="de-DE" sz="1200" baseline="0" dirty="0" err="1" smtClean="0">
                <a:latin typeface="Arial" panose="020B0604020202020204" pitchFamily="34" charset="0"/>
                <a:ea typeface="Microsoft YaHei" panose="020B0503020204020204" pitchFamily="34" charset="-122"/>
              </a:rPr>
              <a:t>einzubauen</a:t>
            </a:r>
            <a:endParaRPr lang="en-US" altLang="de-DE" sz="1200" dirty="0" smtClean="0"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0BB335-1CC6-4DA5-831B-911D4EA4C5AD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259812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smtClean="0"/>
              <a:t>Michi</a:t>
            </a:r>
            <a:r>
              <a:rPr lang="de-DE" baseline="0" dirty="0" smtClean="0"/>
              <a:t> M. 2 min</a:t>
            </a:r>
          </a:p>
          <a:p>
            <a:r>
              <a:rPr lang="de-DE" baseline="0" dirty="0" smtClean="0"/>
              <a:t>Genauer auf KI </a:t>
            </a:r>
            <a:r>
              <a:rPr lang="de-DE" baseline="0" dirty="0" err="1" smtClean="0"/>
              <a:t>Proggen</a:t>
            </a:r>
            <a:r>
              <a:rPr lang="de-DE" baseline="0" dirty="0" smtClean="0"/>
              <a:t> mit LUA eingehen</a:t>
            </a:r>
          </a:p>
          <a:p>
            <a:endParaRPr lang="de-DE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0BB335-1CC6-4DA5-831B-911D4EA4C5AD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206210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Michi</a:t>
            </a:r>
          </a:p>
          <a:p>
            <a:r>
              <a:rPr lang="de-DE" dirty="0" smtClean="0"/>
              <a:t>Begin: 14</a:t>
            </a:r>
          </a:p>
          <a:p>
            <a:endParaRPr lang="de-DE" dirty="0" smtClean="0"/>
          </a:p>
          <a:p>
            <a:r>
              <a:rPr lang="de-DE" dirty="0" smtClean="0"/>
              <a:t>Musik 1:20</a:t>
            </a:r>
          </a:p>
          <a:p>
            <a:r>
              <a:rPr lang="de-DE" dirty="0" smtClean="0"/>
              <a:t>Dann bisschen</a:t>
            </a:r>
            <a:r>
              <a:rPr lang="de-DE" baseline="0" dirty="0" smtClean="0"/>
              <a:t> über KI </a:t>
            </a:r>
            <a:r>
              <a:rPr lang="de-DE" baseline="0" dirty="0" smtClean="0">
                <a:sym typeface="Wingdings" panose="05000000000000000000" pitchFamily="2" charset="2"/>
              </a:rPr>
              <a:t> So </a:t>
            </a:r>
            <a:r>
              <a:rPr lang="de-DE" baseline="0" dirty="0" err="1" smtClean="0">
                <a:sym typeface="Wingdings" panose="05000000000000000000" pitchFamily="2" charset="2"/>
              </a:rPr>
              <a:t>Skillz</a:t>
            </a:r>
            <a:r>
              <a:rPr lang="de-DE" baseline="0" dirty="0" smtClean="0">
                <a:sym typeface="Wingdings" panose="05000000000000000000" pitchFamily="2" charset="2"/>
              </a:rPr>
              <a:t> von den Figuren, was die so können…</a:t>
            </a:r>
            <a:r>
              <a:rPr lang="de-DE" baseline="0" dirty="0" err="1" smtClean="0">
                <a:sym typeface="Wingdings" panose="05000000000000000000" pitchFamily="2" charset="2"/>
              </a:rPr>
              <a:t>sichtradius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usw</a:t>
            </a:r>
            <a:r>
              <a:rPr lang="de-DE" baseline="0" dirty="0" smtClean="0">
                <a:sym typeface="Wingdings" panose="05000000000000000000" pitchFamily="2" charset="2"/>
              </a:rPr>
              <a:t>?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0BB335-1CC6-4DA5-831B-911D4EA4C5AD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617111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Vorlesungsinhalte…Basislogik Fahr, Designansätze</a:t>
            </a:r>
          </a:p>
          <a:p>
            <a:r>
              <a:rPr lang="de-DE" dirty="0" smtClean="0"/>
              <a:t>Wir sind zufrieden, </a:t>
            </a:r>
            <a:r>
              <a:rPr lang="de-DE" dirty="0" err="1" smtClean="0"/>
              <a:t>ImagineCup</a:t>
            </a:r>
            <a:r>
              <a:rPr lang="de-DE" dirty="0" smtClean="0"/>
              <a:t>…</a:t>
            </a:r>
          </a:p>
          <a:p>
            <a:endParaRPr lang="de-DE" dirty="0" smtClean="0"/>
          </a:p>
          <a:p>
            <a:r>
              <a:rPr lang="de-DE" dirty="0" smtClean="0"/>
              <a:t>Vorlesungsinhalte</a:t>
            </a:r>
            <a:r>
              <a:rPr lang="de-DE" baseline="0" dirty="0" smtClean="0"/>
              <a:t> und neue Technologie verwenden, welche auch in der Praxis eingesetzt wird…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0BB335-1CC6-4DA5-831B-911D4EA4C5AD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597640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0BB335-1CC6-4DA5-831B-911D4EA4C5AD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280830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Max moderiert</a:t>
            </a:r>
          </a:p>
          <a:p>
            <a:r>
              <a:rPr lang="de-DE" dirty="0" smtClean="0"/>
              <a:t>Link</a:t>
            </a:r>
            <a:r>
              <a:rPr lang="de-DE" baseline="0" dirty="0" smtClean="0"/>
              <a:t> zum Download einbauen… (QR Code?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0BB335-1CC6-4DA5-831B-911D4EA4C5AD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821566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Max</a:t>
            </a:r>
          </a:p>
          <a:p>
            <a:r>
              <a:rPr lang="de-DE" dirty="0" err="1" smtClean="0"/>
              <a:t>Introvideo</a:t>
            </a:r>
            <a:r>
              <a:rPr lang="de-DE" baseline="0" dirty="0" smtClean="0"/>
              <a:t> RoboCup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0BB335-1CC6-4DA5-831B-911D4EA4C5AD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27477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smtClean="0"/>
              <a:t>Eingehen auf </a:t>
            </a:r>
            <a:r>
              <a:rPr lang="de-DE" dirty="0" err="1" smtClean="0"/>
              <a:t>Introvideo</a:t>
            </a:r>
            <a:r>
              <a:rPr lang="de-DE" dirty="0" smtClean="0"/>
              <a:t>, langweilig</a:t>
            </a:r>
          </a:p>
          <a:p>
            <a:r>
              <a:rPr lang="de-DE" dirty="0" smtClean="0"/>
              <a:t>Vorstellung </a:t>
            </a:r>
            <a:r>
              <a:rPr lang="de-DE" dirty="0" err="1" smtClean="0"/>
              <a:t>UnrealCup</a:t>
            </a:r>
            <a:endParaRPr lang="de-DE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0BB335-1CC6-4DA5-831B-911D4EA4C5AD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494189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0BB335-1CC6-4DA5-831B-911D4EA4C5AD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419407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Ziele,</a:t>
            </a:r>
            <a:r>
              <a:rPr lang="de-DE" baseline="0" dirty="0" smtClean="0"/>
              <a:t> die wir erreichen wollten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0BB335-1CC6-4DA5-831B-911D4EA4C5AD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847474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Daniel</a:t>
            </a:r>
            <a:r>
              <a:rPr lang="de-DE" baseline="0" dirty="0" smtClean="0"/>
              <a:t> </a:t>
            </a:r>
          </a:p>
          <a:p>
            <a:r>
              <a:rPr lang="de-DE" baseline="0" dirty="0" err="1" smtClean="0"/>
              <a:t>begin</a:t>
            </a:r>
            <a:r>
              <a:rPr lang="de-DE" baseline="0" dirty="0" smtClean="0"/>
              <a:t>: </a:t>
            </a:r>
            <a:r>
              <a:rPr lang="de-DE" dirty="0" smtClean="0"/>
              <a:t>4 min</a:t>
            </a:r>
          </a:p>
          <a:p>
            <a:pPr marL="215900" indent="-214313" eaLnBrk="1"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r>
              <a:rPr lang="en-US" altLang="de-DE" sz="1200" dirty="0" err="1" smtClean="0">
                <a:latin typeface="Arial" panose="020B0604020202020204" pitchFamily="34" charset="0"/>
                <a:ea typeface="Microsoft YaHei" panose="020B0503020204020204" pitchFamily="34" charset="-122"/>
              </a:rPr>
              <a:t>Verschiedene</a:t>
            </a:r>
            <a:r>
              <a:rPr lang="en-US" altLang="de-DE" sz="1200" dirty="0" smtClean="0">
                <a:latin typeface="Arial" panose="020B0604020202020204" pitchFamily="34" charset="0"/>
                <a:ea typeface="Microsoft YaHei" panose="020B0503020204020204" pitchFamily="34" charset="-122"/>
              </a:rPr>
              <a:t> </a:t>
            </a:r>
            <a:r>
              <a:rPr lang="en-US" altLang="de-DE" sz="1200" dirty="0" err="1" smtClean="0">
                <a:latin typeface="Arial" panose="020B0604020202020204" pitchFamily="34" charset="0"/>
                <a:ea typeface="Microsoft YaHei" panose="020B0503020204020204" pitchFamily="34" charset="-122"/>
              </a:rPr>
              <a:t>Möglichkeiten</a:t>
            </a:r>
            <a:r>
              <a:rPr lang="en-US" altLang="de-DE" sz="1200" dirty="0" smtClean="0">
                <a:latin typeface="Arial" panose="020B0604020202020204" pitchFamily="34" charset="0"/>
                <a:ea typeface="Microsoft YaHei" panose="020B0503020204020204" pitchFamily="34" charset="-122"/>
              </a:rPr>
              <a:t> der Engine (was</a:t>
            </a:r>
            <a:r>
              <a:rPr lang="en-US" altLang="de-DE" sz="1200" baseline="0" dirty="0" smtClean="0">
                <a:latin typeface="Arial" panose="020B0604020202020204" pitchFamily="34" charset="0"/>
                <a:ea typeface="Microsoft YaHei" panose="020B0503020204020204" pitchFamily="34" charset="-122"/>
              </a:rPr>
              <a:t> </a:t>
            </a:r>
            <a:r>
              <a:rPr lang="en-US" altLang="de-DE" sz="1200" baseline="0" dirty="0" err="1" smtClean="0">
                <a:latin typeface="Arial" panose="020B0604020202020204" pitchFamily="34" charset="0"/>
                <a:ea typeface="Microsoft YaHei" panose="020B0503020204020204" pitchFamily="34" charset="-122"/>
              </a:rPr>
              <a:t>ist</a:t>
            </a:r>
            <a:r>
              <a:rPr lang="en-US" altLang="de-DE" sz="1200" baseline="0" dirty="0" smtClean="0">
                <a:latin typeface="Arial" panose="020B0604020202020204" pitchFamily="34" charset="0"/>
                <a:ea typeface="Microsoft YaHei" panose="020B0503020204020204" pitchFamily="34" charset="-122"/>
              </a:rPr>
              <a:t> engine)</a:t>
            </a:r>
            <a:endParaRPr lang="en-US" altLang="de-DE" sz="1200" dirty="0" smtClean="0">
              <a:latin typeface="Arial" panose="020B0604020202020204" pitchFamily="34" charset="0"/>
              <a:ea typeface="Microsoft YaHei" panose="020B0503020204020204" pitchFamily="34" charset="-122"/>
            </a:endParaRPr>
          </a:p>
          <a:p>
            <a:pPr marL="215900" indent="-214313" eaLnBrk="1"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r>
              <a:rPr lang="en-US" altLang="de-DE" sz="1200" dirty="0" smtClean="0">
                <a:latin typeface="Arial" panose="020B0604020202020204" pitchFamily="34" charset="0"/>
                <a:ea typeface="Microsoft YaHei" panose="020B0503020204020204" pitchFamily="34" charset="-122"/>
              </a:rPr>
              <a:t>	Source Engine?</a:t>
            </a:r>
          </a:p>
          <a:p>
            <a:pPr marL="215900" indent="-214313" eaLnBrk="1"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r>
              <a:rPr lang="en-US" altLang="de-DE" sz="1200" dirty="0" smtClean="0">
                <a:latin typeface="Arial" panose="020B0604020202020204" pitchFamily="34" charset="0"/>
                <a:ea typeface="Microsoft YaHei" panose="020B0503020204020204" pitchFamily="34" charset="-122"/>
              </a:rPr>
              <a:t>	</a:t>
            </a:r>
            <a:r>
              <a:rPr lang="en-US" altLang="de-DE" sz="1200" dirty="0" err="1" smtClean="0">
                <a:latin typeface="Arial" panose="020B0604020202020204" pitchFamily="34" charset="0"/>
                <a:ea typeface="Microsoft YaHei" panose="020B0503020204020204" pitchFamily="34" charset="-122"/>
              </a:rPr>
              <a:t>Vorteile</a:t>
            </a:r>
            <a:r>
              <a:rPr lang="en-US" altLang="de-DE" sz="1200" baseline="0" dirty="0" smtClean="0">
                <a:latin typeface="Arial" panose="020B0604020202020204" pitchFamily="34" charset="0"/>
                <a:ea typeface="Microsoft YaHei" panose="020B0503020204020204" pitchFamily="34" charset="-122"/>
              </a:rPr>
              <a:t>: </a:t>
            </a:r>
            <a:r>
              <a:rPr lang="en-US" altLang="de-DE" sz="1200" baseline="0" dirty="0" err="1" smtClean="0">
                <a:latin typeface="Arial" panose="020B0604020202020204" pitchFamily="34" charset="0"/>
                <a:ea typeface="Microsoft YaHei" panose="020B0503020204020204" pitchFamily="34" charset="-122"/>
              </a:rPr>
              <a:t>Umsonst</a:t>
            </a:r>
            <a:r>
              <a:rPr lang="en-US" altLang="de-DE" sz="1200" baseline="0" dirty="0" smtClean="0">
                <a:latin typeface="Arial" panose="020B0604020202020204" pitchFamily="34" charset="0"/>
                <a:ea typeface="Microsoft YaHei" panose="020B0503020204020204" pitchFamily="34" charset="-122"/>
              </a:rPr>
              <a:t>, Modern (</a:t>
            </a:r>
            <a:r>
              <a:rPr lang="en-US" altLang="de-DE" sz="1200" baseline="0" dirty="0" err="1" smtClean="0">
                <a:latin typeface="Arial" panose="020B0604020202020204" pitchFamily="34" charset="0"/>
                <a:ea typeface="Microsoft YaHei" panose="020B0503020204020204" pitchFamily="34" charset="-122"/>
              </a:rPr>
              <a:t>sehr</a:t>
            </a:r>
            <a:r>
              <a:rPr lang="en-US" altLang="de-DE" sz="1200" baseline="0" dirty="0" smtClean="0">
                <a:latin typeface="Arial" panose="020B0604020202020204" pitchFamily="34" charset="0"/>
                <a:ea typeface="Microsoft YaHei" panose="020B0503020204020204" pitchFamily="34" charset="-122"/>
              </a:rPr>
              <a:t> </a:t>
            </a:r>
            <a:r>
              <a:rPr lang="en-US" altLang="de-DE" sz="1200" baseline="0" dirty="0" err="1" smtClean="0">
                <a:latin typeface="Arial" panose="020B0604020202020204" pitchFamily="34" charset="0"/>
                <a:ea typeface="Microsoft YaHei" panose="020B0503020204020204" pitchFamily="34" charset="-122"/>
              </a:rPr>
              <a:t>regelmäßige</a:t>
            </a:r>
            <a:r>
              <a:rPr lang="en-US" altLang="de-DE" sz="1200" baseline="0" dirty="0" smtClean="0">
                <a:latin typeface="Arial" panose="020B0604020202020204" pitchFamily="34" charset="0"/>
                <a:ea typeface="Microsoft YaHei" panose="020B0503020204020204" pitchFamily="34" charset="-122"/>
              </a:rPr>
              <a:t> updates), </a:t>
            </a:r>
            <a:r>
              <a:rPr lang="en-US" altLang="de-DE" sz="1200" baseline="0" dirty="0" err="1" smtClean="0">
                <a:latin typeface="Arial" panose="020B0604020202020204" pitchFamily="34" charset="0"/>
                <a:ea typeface="Microsoft YaHei" panose="020B0503020204020204" pitchFamily="34" charset="-122"/>
              </a:rPr>
              <a:t>Quellcode</a:t>
            </a:r>
            <a:r>
              <a:rPr lang="en-US" altLang="de-DE" sz="1200" baseline="0" dirty="0" smtClean="0">
                <a:latin typeface="Arial" panose="020B0604020202020204" pitchFamily="34" charset="0"/>
                <a:ea typeface="Microsoft YaHei" panose="020B0503020204020204" pitchFamily="34" charset="-122"/>
              </a:rPr>
              <a:t> </a:t>
            </a:r>
            <a:r>
              <a:rPr lang="en-US" altLang="de-DE" sz="1200" baseline="0" dirty="0" err="1" smtClean="0">
                <a:latin typeface="Arial" panose="020B0604020202020204" pitchFamily="34" charset="0"/>
                <a:ea typeface="Microsoft YaHei" panose="020B0503020204020204" pitchFamily="34" charset="-122"/>
              </a:rPr>
              <a:t>einsehbar</a:t>
            </a:r>
            <a:endParaRPr lang="en-US" altLang="de-DE" sz="1200" dirty="0" smtClean="0">
              <a:latin typeface="Arial" panose="020B0604020202020204" pitchFamily="34" charset="0"/>
              <a:ea typeface="Microsoft YaHei" panose="020B0503020204020204" pitchFamily="34" charset="-122"/>
            </a:endParaRPr>
          </a:p>
          <a:p>
            <a:pPr marL="215900" indent="-214313" eaLnBrk="1"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r>
              <a:rPr lang="en-US" altLang="de-DE" sz="1200" dirty="0" smtClean="0">
                <a:latin typeface="Arial" panose="020B0604020202020204" pitchFamily="34" charset="0"/>
                <a:ea typeface="Microsoft YaHei" panose="020B0503020204020204" pitchFamily="34" charset="-122"/>
              </a:rPr>
              <a:t>	→ 30 Sec</a:t>
            </a:r>
          </a:p>
          <a:p>
            <a:pPr marL="215900" indent="-214313" eaLnBrk="1"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r>
              <a:rPr lang="en-US" altLang="de-DE" sz="1200" dirty="0" err="1" smtClean="0">
                <a:latin typeface="Arial" panose="020B0604020202020204" pitchFamily="34" charset="0"/>
                <a:ea typeface="Microsoft YaHei" panose="020B0503020204020204" pitchFamily="34" charset="-122"/>
              </a:rPr>
              <a:t>Warum</a:t>
            </a:r>
            <a:r>
              <a:rPr lang="en-US" altLang="de-DE" sz="1200" dirty="0" smtClean="0">
                <a:latin typeface="Arial" panose="020B0604020202020204" pitchFamily="34" charset="0"/>
                <a:ea typeface="Microsoft YaHei" panose="020B0503020204020204" pitchFamily="34" charset="-122"/>
              </a:rPr>
              <a:t> </a:t>
            </a:r>
            <a:r>
              <a:rPr lang="en-US" altLang="de-DE" sz="1200" dirty="0" err="1" smtClean="0">
                <a:latin typeface="Arial" panose="020B0604020202020204" pitchFamily="34" charset="0"/>
                <a:ea typeface="Microsoft YaHei" panose="020B0503020204020204" pitchFamily="34" charset="-122"/>
              </a:rPr>
              <a:t>UnrealEngine</a:t>
            </a:r>
            <a:r>
              <a:rPr lang="en-US" altLang="de-DE" sz="1200" dirty="0" smtClean="0">
                <a:latin typeface="Arial" panose="020B0604020202020204" pitchFamily="34" charset="0"/>
                <a:ea typeface="Microsoft YaHei" panose="020B0503020204020204" pitchFamily="34" charset="-122"/>
              </a:rPr>
              <a:t>?</a:t>
            </a:r>
          </a:p>
          <a:p>
            <a:pPr marL="215900" indent="-214313" eaLnBrk="1"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r>
              <a:rPr lang="en-US" altLang="de-DE" sz="1200" dirty="0" smtClean="0">
                <a:latin typeface="Arial" panose="020B0604020202020204" pitchFamily="34" charset="0"/>
                <a:ea typeface="Microsoft YaHei" panose="020B0503020204020204" pitchFamily="34" charset="-122"/>
              </a:rPr>
              <a:t>	</a:t>
            </a:r>
            <a:r>
              <a:rPr lang="en-US" altLang="de-DE" sz="1200" dirty="0" err="1" smtClean="0">
                <a:latin typeface="Arial" panose="020B0604020202020204" pitchFamily="34" charset="0"/>
                <a:ea typeface="Microsoft YaHei" panose="020B0503020204020204" pitchFamily="34" charset="-122"/>
              </a:rPr>
              <a:t>Umsonst</a:t>
            </a:r>
            <a:r>
              <a:rPr lang="en-US" altLang="de-DE" sz="1200" dirty="0" smtClean="0">
                <a:latin typeface="Arial" panose="020B0604020202020204" pitchFamily="34" charset="0"/>
                <a:ea typeface="Microsoft YaHei" panose="020B0503020204020204" pitchFamily="34" charset="-122"/>
              </a:rPr>
              <a:t>, </a:t>
            </a:r>
            <a:r>
              <a:rPr lang="en-US" altLang="de-DE" sz="1200" dirty="0" err="1" smtClean="0">
                <a:latin typeface="Arial" panose="020B0604020202020204" pitchFamily="34" charset="0"/>
                <a:ea typeface="Microsoft YaHei" panose="020B0503020204020204" pitchFamily="34" charset="-122"/>
              </a:rPr>
              <a:t>Möglichkeit</a:t>
            </a:r>
            <a:r>
              <a:rPr lang="en-US" altLang="de-DE" sz="1200" dirty="0" smtClean="0">
                <a:latin typeface="Arial" panose="020B0604020202020204" pitchFamily="34" charset="0"/>
                <a:ea typeface="Microsoft YaHei" panose="020B0503020204020204" pitchFamily="34" charset="-122"/>
              </a:rPr>
              <a:t> Script-Integration</a:t>
            </a:r>
          </a:p>
          <a:p>
            <a:pPr marL="215900" indent="-214313" eaLnBrk="1"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r>
              <a:rPr lang="en-US" altLang="de-DE" sz="1200" dirty="0" smtClean="0">
                <a:latin typeface="Arial" panose="020B0604020202020204" pitchFamily="34" charset="0"/>
                <a:ea typeface="Microsoft YaHei" panose="020B0503020204020204" pitchFamily="34" charset="-122"/>
              </a:rPr>
              <a:t>	→ 30 Sec</a:t>
            </a:r>
          </a:p>
          <a:p>
            <a:pPr marL="215900" indent="-214313" eaLnBrk="1"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endParaRPr lang="en-US" altLang="de-DE" sz="1200" dirty="0" smtClean="0">
              <a:latin typeface="Arial" panose="020B0604020202020204" pitchFamily="34" charset="0"/>
              <a:ea typeface="Microsoft YaHei" panose="020B0503020204020204" pitchFamily="34" charset="-122"/>
            </a:endParaRPr>
          </a:p>
          <a:p>
            <a:pPr marL="215900" indent="-214313" eaLnBrk="1"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r>
              <a:rPr lang="en-US" altLang="de-DE" sz="1200" dirty="0" smtClean="0">
                <a:latin typeface="Arial" panose="020B0604020202020204" pitchFamily="34" charset="0"/>
                <a:ea typeface="Microsoft YaHei" panose="020B0503020204020204" pitchFamily="34" charset="-122"/>
              </a:rPr>
              <a:t>Was </a:t>
            </a:r>
            <a:r>
              <a:rPr lang="en-US" altLang="de-DE" sz="1200" dirty="0" err="1" smtClean="0">
                <a:latin typeface="Arial" panose="020B0604020202020204" pitchFamily="34" charset="0"/>
                <a:ea typeface="Microsoft YaHei" panose="020B0503020204020204" pitchFamily="34" charset="-122"/>
              </a:rPr>
              <a:t>bietet</a:t>
            </a:r>
            <a:r>
              <a:rPr lang="en-US" altLang="de-DE" sz="1200" dirty="0" smtClean="0">
                <a:latin typeface="Arial" panose="020B0604020202020204" pitchFamily="34" charset="0"/>
                <a:ea typeface="Microsoft YaHei" panose="020B0503020204020204" pitchFamily="34" charset="-122"/>
              </a:rPr>
              <a:t> die Engine? </a:t>
            </a:r>
            <a:r>
              <a:rPr lang="en-US" altLang="de-DE" sz="1200" dirty="0" err="1" smtClean="0">
                <a:latin typeface="Arial" panose="020B0604020202020204" pitchFamily="34" charset="0"/>
                <a:ea typeface="Microsoft YaHei" panose="020B0503020204020204" pitchFamily="34" charset="-122"/>
              </a:rPr>
              <a:t>Vor</a:t>
            </a:r>
            <a:r>
              <a:rPr lang="en-US" altLang="de-DE" sz="1200" dirty="0" smtClean="0">
                <a:latin typeface="Arial" panose="020B0604020202020204" pitchFamily="34" charset="0"/>
                <a:ea typeface="Microsoft YaHei" panose="020B0503020204020204" pitchFamily="34" charset="-122"/>
              </a:rPr>
              <a:t> </a:t>
            </a:r>
            <a:r>
              <a:rPr lang="en-US" altLang="de-DE" sz="1200" dirty="0" err="1" smtClean="0">
                <a:latin typeface="Arial" panose="020B0604020202020204" pitchFamily="34" charset="0"/>
                <a:ea typeface="Microsoft YaHei" panose="020B0503020204020204" pitchFamily="34" charset="-122"/>
              </a:rPr>
              <a:t>entscheidung</a:t>
            </a:r>
            <a:endParaRPr lang="en-US" altLang="de-DE" sz="1200" dirty="0" smtClean="0">
              <a:latin typeface="Arial" panose="020B0604020202020204" pitchFamily="34" charset="0"/>
              <a:ea typeface="Microsoft YaHei" panose="020B0503020204020204" pitchFamily="34" charset="-122"/>
            </a:endParaRPr>
          </a:p>
          <a:p>
            <a:pPr marL="215900" indent="-214313" eaLnBrk="1"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r>
              <a:rPr lang="en-US" altLang="de-DE" sz="1200" dirty="0" smtClean="0">
                <a:latin typeface="Arial" panose="020B0604020202020204" pitchFamily="34" charset="0"/>
                <a:ea typeface="Microsoft YaHei" panose="020B0503020204020204" pitchFamily="34" charset="-122"/>
              </a:rPr>
              <a:t>	</a:t>
            </a:r>
            <a:r>
              <a:rPr lang="en-US" altLang="de-DE" sz="1200" dirty="0" err="1" smtClean="0">
                <a:latin typeface="Arial" panose="020B0604020202020204" pitchFamily="34" charset="0"/>
                <a:ea typeface="Microsoft YaHei" panose="020B0503020204020204" pitchFamily="34" charset="-122"/>
              </a:rPr>
              <a:t>Grafik</a:t>
            </a:r>
            <a:r>
              <a:rPr lang="en-US" altLang="de-DE" sz="1200" dirty="0" smtClean="0">
                <a:latin typeface="Arial" panose="020B0604020202020204" pitchFamily="34" charset="0"/>
                <a:ea typeface="Microsoft YaHei" panose="020B0503020204020204" pitchFamily="34" charset="-122"/>
              </a:rPr>
              <a:t>, </a:t>
            </a:r>
            <a:r>
              <a:rPr lang="en-US" altLang="de-DE" sz="1200" dirty="0" err="1" smtClean="0">
                <a:latin typeface="Arial" panose="020B0604020202020204" pitchFamily="34" charset="0"/>
                <a:ea typeface="Microsoft YaHei" panose="020B0503020204020204" pitchFamily="34" charset="-122"/>
              </a:rPr>
              <a:t>Physik</a:t>
            </a:r>
            <a:r>
              <a:rPr lang="en-US" altLang="de-DE" sz="1200" dirty="0" smtClean="0">
                <a:latin typeface="Arial" panose="020B0604020202020204" pitchFamily="34" charset="0"/>
                <a:ea typeface="Microsoft YaHei" panose="020B0503020204020204" pitchFamily="34" charset="-122"/>
              </a:rPr>
              <a:t>, “Framework” </a:t>
            </a:r>
            <a:r>
              <a:rPr lang="en-US" altLang="de-DE" sz="1200" dirty="0" err="1" smtClean="0">
                <a:latin typeface="Arial" panose="020B0604020202020204" pitchFamily="34" charset="0"/>
                <a:ea typeface="Microsoft YaHei" panose="020B0503020204020204" pitchFamily="34" charset="-122"/>
              </a:rPr>
              <a:t>für</a:t>
            </a:r>
            <a:r>
              <a:rPr lang="en-US" altLang="de-DE" sz="1200" dirty="0" smtClean="0">
                <a:latin typeface="Arial" panose="020B0604020202020204" pitchFamily="34" charset="0"/>
                <a:ea typeface="Microsoft YaHei" panose="020B0503020204020204" pitchFamily="34" charset="-122"/>
              </a:rPr>
              <a:t> </a:t>
            </a:r>
            <a:r>
              <a:rPr lang="en-US" altLang="de-DE" sz="1200" dirty="0" err="1" smtClean="0">
                <a:latin typeface="Arial" panose="020B0604020202020204" pitchFamily="34" charset="0"/>
                <a:ea typeface="Microsoft YaHei" panose="020B0503020204020204" pitchFamily="34" charset="-122"/>
              </a:rPr>
              <a:t>Bewegungen</a:t>
            </a:r>
            <a:endParaRPr lang="en-US" altLang="de-DE" sz="1200" dirty="0" smtClean="0">
              <a:latin typeface="Arial" panose="020B0604020202020204" pitchFamily="34" charset="0"/>
              <a:ea typeface="Microsoft YaHei" panose="020B0503020204020204" pitchFamily="34" charset="-122"/>
            </a:endParaRPr>
          </a:p>
          <a:p>
            <a:pPr marL="215900" indent="-214313" eaLnBrk="1"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r>
              <a:rPr lang="en-US" altLang="de-DE" sz="1200" dirty="0" smtClean="0">
                <a:latin typeface="Arial" panose="020B0604020202020204" pitchFamily="34" charset="0"/>
                <a:ea typeface="Microsoft YaHei" panose="020B0503020204020204" pitchFamily="34" charset="-122"/>
              </a:rPr>
              <a:t>	→ 30 Sec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0BB335-1CC6-4DA5-831B-911D4EA4C5AD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110149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Daniel</a:t>
            </a:r>
            <a:r>
              <a:rPr lang="de-DE" baseline="0" dirty="0" smtClean="0"/>
              <a:t> </a:t>
            </a:r>
            <a:r>
              <a:rPr lang="de-DE" dirty="0" smtClean="0"/>
              <a:t>4 min </a:t>
            </a:r>
          </a:p>
          <a:p>
            <a:r>
              <a:rPr lang="de-DE" dirty="0" smtClean="0"/>
              <a:t>Abgrenzung!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0BB335-1CC6-4DA5-831B-911D4EA4C5AD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670999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0BB335-1CC6-4DA5-831B-911D4EA4C5AD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336576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smtClean="0"/>
              <a:t>Michi</a:t>
            </a:r>
            <a:r>
              <a:rPr lang="de-DE" baseline="0" dirty="0" smtClean="0"/>
              <a:t> M.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aseline="0" dirty="0" smtClean="0"/>
              <a:t>Begin: 9min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aseline="0" dirty="0" smtClean="0"/>
              <a:t>2 min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aseline="0" dirty="0" smtClean="0"/>
              <a:t>C++, Flexible Architektur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aseline="0" dirty="0" smtClean="0"/>
              <a:t>Multithreading, gesichert durch Critical </a:t>
            </a:r>
            <a:r>
              <a:rPr lang="de-DE" baseline="0" dirty="0" err="1" smtClean="0"/>
              <a:t>Sections</a:t>
            </a:r>
            <a:r>
              <a:rPr lang="de-DE" baseline="0" dirty="0" smtClean="0"/>
              <a:t> -&gt; RPC</a:t>
            </a:r>
            <a:endParaRPr lang="de-DE" dirty="0" smtClean="0"/>
          </a:p>
          <a:p>
            <a:r>
              <a:rPr lang="de-DE" baseline="0" dirty="0" smtClean="0"/>
              <a:t>LUA als erste Möglichkeit für KI</a:t>
            </a:r>
          </a:p>
          <a:p>
            <a:r>
              <a:rPr lang="de-DE" baseline="0" dirty="0" smtClean="0"/>
              <a:t>Weitere </a:t>
            </a:r>
            <a:r>
              <a:rPr lang="de-DE" baseline="0" dirty="0" err="1" smtClean="0"/>
              <a:t>Scriptsprachen</a:t>
            </a:r>
            <a:r>
              <a:rPr lang="de-DE" baseline="0" dirty="0" smtClean="0"/>
              <a:t> wie JS, Python, Perl leicht einbaubar</a:t>
            </a:r>
          </a:p>
          <a:p>
            <a:endParaRPr lang="de-DE" baseline="0" dirty="0" smtClean="0"/>
          </a:p>
          <a:p>
            <a:endParaRPr lang="de-DE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0BB335-1CC6-4DA5-831B-911D4EA4C5AD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279343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de-DE" smtClean="0"/>
              <a:t>Formatvorlage des Untertitelmasters durch Klicken bearbeiten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A57E2F2-D16C-4543-AA4F-89E515367E7B}" type="datetimeFigureOut">
              <a:rPr lang="de-DE" smtClean="0"/>
              <a:t>15.06.2015</a:t>
            </a:fld>
            <a:endParaRPr lang="de-DE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50C6515-04D2-4B67-93FB-B05FA1BD6D8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415534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A57E2F2-D16C-4543-AA4F-89E515367E7B}" type="datetimeFigureOut">
              <a:rPr lang="de-DE" smtClean="0"/>
              <a:t>15.06.2015</a:t>
            </a:fld>
            <a:endParaRPr lang="de-DE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50C6515-04D2-4B67-93FB-B05FA1BD6D8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400643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A57E2F2-D16C-4543-AA4F-89E515367E7B}" type="datetimeFigureOut">
              <a:rPr lang="de-DE" smtClean="0"/>
              <a:t>15.06.2015</a:t>
            </a:fld>
            <a:endParaRPr lang="de-DE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50C6515-04D2-4B67-93FB-B05FA1BD6D8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025977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A57E2F2-D16C-4543-AA4F-89E515367E7B}" type="datetimeFigureOut">
              <a:rPr lang="de-DE" smtClean="0"/>
              <a:t>15.06.2015</a:t>
            </a:fld>
            <a:endParaRPr lang="de-DE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50C6515-04D2-4B67-93FB-B05FA1BD6D8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129211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A57E2F2-D16C-4543-AA4F-89E515367E7B}" type="datetimeFigureOut">
              <a:rPr lang="de-DE" smtClean="0"/>
              <a:t>15.06.2015</a:t>
            </a:fld>
            <a:endParaRPr lang="de-DE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50C6515-04D2-4B67-93FB-B05FA1BD6D8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590153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A57E2F2-D16C-4543-AA4F-89E515367E7B}" type="datetimeFigureOut">
              <a:rPr lang="de-DE" smtClean="0"/>
              <a:t>15.06.2015</a:t>
            </a:fld>
            <a:endParaRPr lang="de-DE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50C6515-04D2-4B67-93FB-B05FA1BD6D8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866445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A57E2F2-D16C-4543-AA4F-89E515367E7B}" type="datetimeFigureOut">
              <a:rPr lang="de-DE" smtClean="0"/>
              <a:t>15.06.2015</a:t>
            </a:fld>
            <a:endParaRPr lang="de-DE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50C6515-04D2-4B67-93FB-B05FA1BD6D8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502307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A57E2F2-D16C-4543-AA4F-89E515367E7B}" type="datetimeFigureOut">
              <a:rPr lang="de-DE" smtClean="0"/>
              <a:t>15.06.2015</a:t>
            </a:fld>
            <a:endParaRPr lang="de-DE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50C6515-04D2-4B67-93FB-B05FA1BD6D8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225042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A57E2F2-D16C-4543-AA4F-89E515367E7B}" type="datetimeFigureOut">
              <a:rPr lang="de-DE" smtClean="0"/>
              <a:t>15.06.2015</a:t>
            </a:fld>
            <a:endParaRPr lang="de-DE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50C6515-04D2-4B67-93FB-B05FA1BD6D8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895228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A57E2F2-D16C-4543-AA4F-89E515367E7B}" type="datetimeFigureOut">
              <a:rPr lang="de-DE" smtClean="0"/>
              <a:t>15.06.2015</a:t>
            </a:fld>
            <a:endParaRPr lang="de-DE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50C6515-04D2-4B67-93FB-B05FA1BD6D8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309114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de-DE" noProof="0" smtClean="0"/>
              <a:t>Bild durch Klicken auf Symbol hinzufügen</a:t>
            </a:r>
            <a:endParaRPr lang="en-US" noProof="0" dirty="0" smtClean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A57E2F2-D16C-4543-AA4F-89E515367E7B}" type="datetimeFigureOut">
              <a:rPr lang="de-DE" smtClean="0"/>
              <a:t>15.06.2015</a:t>
            </a:fld>
            <a:endParaRPr lang="de-DE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50C6515-04D2-4B67-93FB-B05FA1BD6D8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8461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>
            <a:alphaModFix amt="78000"/>
            <a:lum/>
          </a:blip>
          <a:srcRect/>
          <a:stretch>
            <a:fillRect t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S" altLang="de-DE" smtClean="0"/>
              <a:t>Haga clic para cambiar el estilo de título	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altLang="de-DE" smtClean="0"/>
              <a:t>Haga clic para modificar el estilo de texto del patrón</a:t>
            </a:r>
          </a:p>
          <a:p>
            <a:pPr lvl="1"/>
            <a:r>
              <a:rPr lang="es-ES" altLang="de-DE" smtClean="0"/>
              <a:t>Segundo nivel</a:t>
            </a:r>
          </a:p>
          <a:p>
            <a:pPr lvl="2"/>
            <a:r>
              <a:rPr lang="es-ES" altLang="de-DE" smtClean="0"/>
              <a:t>Tercer nivel</a:t>
            </a:r>
          </a:p>
          <a:p>
            <a:pPr lvl="3"/>
            <a:r>
              <a:rPr lang="es-ES" altLang="de-DE" smtClean="0"/>
              <a:t>Cuarto nivel</a:t>
            </a:r>
          </a:p>
          <a:p>
            <a:pPr lvl="4"/>
            <a:r>
              <a:rPr lang="es-ES" altLang="de-DE" smtClean="0"/>
              <a:t>Quinto nivel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dirty="0">
                <a:latin typeface="Arial" charset="0"/>
                <a:cs typeface="Arial" charset="0"/>
              </a:defRPr>
            </a:lvl1pPr>
          </a:lstStyle>
          <a:p>
            <a:fld id="{AA57E2F2-D16C-4543-AA4F-89E515367E7B}" type="datetimeFigureOut">
              <a:rPr lang="de-DE" smtClean="0"/>
              <a:t>15.06.2015</a:t>
            </a:fld>
            <a:endParaRPr lang="de-DE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dirty="0">
                <a:latin typeface="Arial" charset="0"/>
                <a:cs typeface="Arial" charset="0"/>
              </a:defRPr>
            </a:lvl1pPr>
          </a:lstStyle>
          <a:p>
            <a:endParaRPr lang="de-DE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650C6515-04D2-4B67-93FB-B05FA1BD6D8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150429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file:///C:\Users\Admin\Desktop\UC\play.bat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22554"/>
            <a:ext cx="3274603" cy="4989871"/>
          </a:xfrm>
          <a:prstGeom prst="rect">
            <a:avLst/>
          </a:prstGeom>
        </p:spPr>
      </p:pic>
      <p:sp>
        <p:nvSpPr>
          <p:cNvPr id="7" name="Textfeld 6"/>
          <p:cNvSpPr txBox="1"/>
          <p:nvPr/>
        </p:nvSpPr>
        <p:spPr>
          <a:xfrm>
            <a:off x="2872490" y="1940134"/>
            <a:ext cx="1670013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9900" dirty="0" smtClean="0"/>
              <a:t>+</a:t>
            </a:r>
            <a:endParaRPr lang="de-DE" sz="19900" dirty="0"/>
          </a:p>
        </p:txBody>
      </p:sp>
      <p:sp>
        <p:nvSpPr>
          <p:cNvPr id="8" name="Textfeld 7"/>
          <p:cNvSpPr txBox="1"/>
          <p:nvPr/>
        </p:nvSpPr>
        <p:spPr>
          <a:xfrm>
            <a:off x="7642605" y="1940134"/>
            <a:ext cx="4372310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9900" dirty="0" smtClean="0"/>
              <a:t>= ?</a:t>
            </a:r>
            <a:endParaRPr lang="de-DE" sz="19900" dirty="0"/>
          </a:p>
        </p:txBody>
      </p:sp>
      <p:pic>
        <p:nvPicPr>
          <p:cNvPr id="11" name="Grafik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2503" y="1967438"/>
            <a:ext cx="3100102" cy="3100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858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Umsetzung</a:t>
            </a:r>
            <a:endParaRPr lang="de-DE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9050" y="1162050"/>
            <a:ext cx="4532313" cy="4532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" name="Textfeld 2"/>
          <p:cNvSpPr txBox="1"/>
          <p:nvPr/>
        </p:nvSpPr>
        <p:spPr>
          <a:xfrm>
            <a:off x="8019363" y="2389238"/>
            <a:ext cx="25587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b="1" dirty="0" smtClean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</a:rPr>
              <a:t>23.000 ZEILEN</a:t>
            </a:r>
            <a:endParaRPr lang="de-DE" sz="3200" b="1" dirty="0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6" name="Textfeld 5"/>
          <p:cNvSpPr txBox="1"/>
          <p:nvPr/>
        </p:nvSpPr>
        <p:spPr>
          <a:xfrm>
            <a:off x="8151730" y="3474037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b="1" dirty="0" smtClean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</a:rPr>
              <a:t>ANSI C</a:t>
            </a:r>
            <a:endParaRPr lang="de-DE" sz="3200" b="1" dirty="0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7666098" y="4558836"/>
            <a:ext cx="20938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b="1" dirty="0" smtClean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</a:rPr>
              <a:t>MIT LIZENZ</a:t>
            </a:r>
            <a:endParaRPr lang="de-DE" sz="3200" b="1" dirty="0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5193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Umsetzung</a:t>
            </a:r>
            <a:endParaRPr lang="de-DE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3"/>
          <a:srcRect l="-92" t="13254" r="39199" b="5465"/>
          <a:stretch/>
        </p:blipFill>
        <p:spPr>
          <a:xfrm>
            <a:off x="2595751" y="1417638"/>
            <a:ext cx="7000497" cy="5061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855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Vorführung</a:t>
            </a:r>
            <a:endParaRPr lang="de-DE" dirty="0"/>
          </a:p>
        </p:txBody>
      </p:sp>
      <p:pic>
        <p:nvPicPr>
          <p:cNvPr id="6" name="Inhaltsplatzhalter 5">
            <a:hlinkClick r:id="rId3" action="ppaction://program"/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1318" y="1619864"/>
            <a:ext cx="8711990" cy="4879259"/>
          </a:xfrm>
        </p:spPr>
      </p:pic>
      <p:sp>
        <p:nvSpPr>
          <p:cNvPr id="3" name="Textfeld 2"/>
          <p:cNvSpPr txBox="1"/>
          <p:nvPr/>
        </p:nvSpPr>
        <p:spPr>
          <a:xfrm>
            <a:off x="8645195" y="6488668"/>
            <a:ext cx="3546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Calibri" panose="020F0502020204030204" pitchFamily="34" charset="0"/>
              </a:rPr>
              <a:t>Musik: Christian </a:t>
            </a:r>
            <a:r>
              <a:rPr lang="de-DE" dirty="0" err="1">
                <a:solidFill>
                  <a:schemeClr val="bg1"/>
                </a:solidFill>
                <a:latin typeface="Calibri" panose="020F0502020204030204" pitchFamily="34" charset="0"/>
              </a:rPr>
              <a:t>Bjoerklund</a:t>
            </a:r>
            <a:r>
              <a:rPr lang="de-DE" dirty="0">
                <a:solidFill>
                  <a:schemeClr val="bg1"/>
                </a:solidFill>
                <a:latin typeface="Calibri" panose="020F0502020204030204" pitchFamily="34" charset="0"/>
              </a:rPr>
              <a:t> - </a:t>
            </a:r>
            <a:r>
              <a:rPr lang="de-DE" dirty="0" err="1">
                <a:solidFill>
                  <a:schemeClr val="bg1"/>
                </a:solidFill>
                <a:latin typeface="Calibri" panose="020F0502020204030204" pitchFamily="34" charset="0"/>
              </a:rPr>
              <a:t>Hallon</a:t>
            </a:r>
            <a:endParaRPr lang="de-DE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3955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Fazit</a:t>
            </a:r>
            <a:endParaRPr lang="de-DE" dirty="0"/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2760" y="1705753"/>
            <a:ext cx="5786480" cy="4314857"/>
          </a:xfrm>
        </p:spPr>
      </p:pic>
    </p:spTree>
    <p:extLst>
      <p:ext uri="{BB962C8B-B14F-4D97-AF65-F5344CB8AC3E}">
        <p14:creationId xmlns:p14="http://schemas.microsoft.com/office/powerpoint/2010/main" val="4203000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Ausblick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Erweiterte Regeln</a:t>
            </a:r>
          </a:p>
          <a:p>
            <a:r>
              <a:rPr lang="de-DE" dirty="0" smtClean="0"/>
              <a:t>Grafik</a:t>
            </a:r>
          </a:p>
          <a:p>
            <a:r>
              <a:rPr lang="de-DE" smtClean="0"/>
              <a:t>Bedienung</a:t>
            </a:r>
            <a:endParaRPr lang="de-DE" dirty="0" smtClean="0"/>
          </a:p>
          <a:p>
            <a:r>
              <a:rPr lang="de-DE" dirty="0" smtClean="0"/>
              <a:t>Alternative Skriptsprachen</a:t>
            </a:r>
          </a:p>
          <a:p>
            <a:r>
              <a:rPr lang="de-DE" dirty="0" smtClean="0"/>
              <a:t>Bessere KIs!</a:t>
            </a:r>
          </a:p>
          <a:p>
            <a:pPr lvl="1"/>
            <a:r>
              <a:rPr lang="de-DE" dirty="0" smtClean="0"/>
              <a:t>Grafischer KI Editor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48923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Fragen?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71450" y="5810250"/>
            <a:ext cx="10972800" cy="571500"/>
          </a:xfrm>
        </p:spPr>
        <p:txBody>
          <a:bodyPr/>
          <a:lstStyle/>
          <a:p>
            <a:pPr marL="0" indent="0" algn="ctr">
              <a:buNone/>
            </a:pPr>
            <a:r>
              <a:rPr lang="de-DE" dirty="0" smtClean="0"/>
              <a:t>JETZT DOWNLOADEN: LINK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14667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obocup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00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19664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391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>
            <a:alphaModFix amt="78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914400" y="3536439"/>
            <a:ext cx="10363200" cy="1470025"/>
          </a:xfrm>
        </p:spPr>
        <p:txBody>
          <a:bodyPr/>
          <a:lstStyle/>
          <a:p>
            <a:r>
              <a:rPr lang="de-DE" sz="80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Calibri Light" panose="020F0302020204030204" pitchFamily="34" charset="0"/>
              </a:rPr>
              <a:t>UNREALCUP</a:t>
            </a:r>
            <a:endParaRPr lang="de-DE" sz="80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Calibri Light" panose="020F0302020204030204" pitchFamily="34" charset="0"/>
            </a:endParaRP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0" y="5006464"/>
            <a:ext cx="12192000" cy="1873659"/>
          </a:xfrm>
        </p:spPr>
        <p:txBody>
          <a:bodyPr/>
          <a:lstStyle/>
          <a:p>
            <a:r>
              <a:rPr lang="de-DE" dirty="0">
                <a:latin typeface="Calibri Light" panose="020F0302020204030204" pitchFamily="34" charset="0"/>
              </a:rPr>
              <a:t>Michael </a:t>
            </a:r>
            <a:r>
              <a:rPr lang="de-DE" dirty="0" err="1">
                <a:latin typeface="Calibri Light" panose="020F0302020204030204" pitchFamily="34" charset="0"/>
              </a:rPr>
              <a:t>Kekeisen</a:t>
            </a:r>
            <a:r>
              <a:rPr lang="de-DE" dirty="0">
                <a:latin typeface="Calibri Light" panose="020F0302020204030204" pitchFamily="34" charset="0"/>
              </a:rPr>
              <a:t> –</a:t>
            </a:r>
            <a:r>
              <a:rPr lang="de-DE" dirty="0" smtClean="0">
                <a:latin typeface="Calibri Light" panose="020F0302020204030204" pitchFamily="34" charset="0"/>
              </a:rPr>
              <a:t> </a:t>
            </a:r>
            <a:r>
              <a:rPr lang="de-DE" dirty="0">
                <a:latin typeface="Calibri Light" panose="020F0302020204030204" pitchFamily="34" charset="0"/>
              </a:rPr>
              <a:t>Michael Möbius – Daniel </a:t>
            </a:r>
            <a:r>
              <a:rPr lang="de-DE" dirty="0" smtClean="0">
                <a:latin typeface="Calibri Light" panose="020F0302020204030204" pitchFamily="34" charset="0"/>
              </a:rPr>
              <a:t>Rapp </a:t>
            </a:r>
            <a:r>
              <a:rPr lang="de-DE" dirty="0">
                <a:latin typeface="Calibri Light" panose="020F0302020204030204" pitchFamily="34" charset="0"/>
              </a:rPr>
              <a:t>– </a:t>
            </a:r>
            <a:r>
              <a:rPr lang="de-DE" dirty="0" smtClean="0">
                <a:latin typeface="Calibri Light" panose="020F0302020204030204" pitchFamily="34" charset="0"/>
              </a:rPr>
              <a:t>Maximilian Schmitz</a:t>
            </a:r>
            <a:endParaRPr lang="de-DE" dirty="0">
              <a:latin typeface="Calibri Light" panose="020F0302020204030204" pitchFamily="34" charset="0"/>
            </a:endParaRPr>
          </a:p>
          <a:p>
            <a:r>
              <a:rPr lang="de-DE" dirty="0" smtClean="0">
                <a:latin typeface="Calibri Light" panose="020F0302020204030204" pitchFamily="34" charset="0"/>
              </a:rPr>
              <a:t>Betreuer: Prof. Erwin Fahr</a:t>
            </a:r>
            <a:endParaRPr lang="de-DE" dirty="0">
              <a:latin typeface="Calibri Light" panose="020F0302020204030204" pitchFamily="34" charset="0"/>
            </a:endParaRPr>
          </a:p>
          <a:p>
            <a:r>
              <a:rPr lang="de-DE" sz="3600" dirty="0" smtClean="0">
                <a:latin typeface="Calibri Light" panose="020F0302020204030204" pitchFamily="34" charset="0"/>
              </a:rPr>
              <a:t>Studienarbeit TIT12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52798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Inhalt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Aufgabenstellung</a:t>
            </a:r>
          </a:p>
          <a:p>
            <a:r>
              <a:rPr lang="de-DE" dirty="0"/>
              <a:t>Umsetzung</a:t>
            </a:r>
          </a:p>
          <a:p>
            <a:r>
              <a:rPr lang="de-DE" dirty="0"/>
              <a:t>Demo</a:t>
            </a:r>
          </a:p>
          <a:p>
            <a:r>
              <a:rPr lang="de-DE" dirty="0"/>
              <a:t>Fazit</a:t>
            </a:r>
          </a:p>
          <a:p>
            <a:r>
              <a:rPr lang="de-DE" dirty="0"/>
              <a:t>Fragerunde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35210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Aufgabenstellung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Fußballsimulation</a:t>
            </a:r>
          </a:p>
          <a:p>
            <a:r>
              <a:rPr lang="de-DE" dirty="0" smtClean="0"/>
              <a:t>3D-Grafik</a:t>
            </a:r>
          </a:p>
          <a:p>
            <a:r>
              <a:rPr lang="de-DE" dirty="0" smtClean="0"/>
              <a:t>Physiksimulation</a:t>
            </a:r>
          </a:p>
          <a:p>
            <a:r>
              <a:rPr lang="de-DE" dirty="0" smtClean="0"/>
              <a:t>Ausdauersystem</a:t>
            </a:r>
          </a:p>
          <a:p>
            <a:r>
              <a:rPr lang="de-DE" dirty="0" smtClean="0"/>
              <a:t>Schnittstelle für KI</a:t>
            </a:r>
          </a:p>
          <a:p>
            <a:r>
              <a:rPr lang="de-DE" dirty="0" smtClean="0"/>
              <a:t>Linux Support</a:t>
            </a:r>
          </a:p>
        </p:txBody>
      </p:sp>
    </p:spTree>
    <p:extLst>
      <p:ext uri="{BB962C8B-B14F-4D97-AF65-F5344CB8AC3E}">
        <p14:creationId xmlns:p14="http://schemas.microsoft.com/office/powerpoint/2010/main" val="3504260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Umsetzung</a:t>
            </a:r>
            <a:endParaRPr lang="de-DE" dirty="0"/>
          </a:p>
        </p:txBody>
      </p:sp>
      <p:pic>
        <p:nvPicPr>
          <p:cNvPr id="1026" name="Picture 2" descr="http://upload.wikimedia.org/wikipedia/commons/e/ee/Unreal_Engine_logo_and_wordmark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9048" y="1417638"/>
            <a:ext cx="4313903" cy="5137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4685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Umsetzung</a:t>
            </a:r>
            <a:endParaRPr lang="de-DE" dirty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1806" y="1271434"/>
            <a:ext cx="8688387" cy="525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50249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Umsetzung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3D</a:t>
            </a:r>
          </a:p>
          <a:p>
            <a:r>
              <a:rPr lang="de-DE" dirty="0" smtClean="0"/>
              <a:t>Sicht</a:t>
            </a:r>
          </a:p>
          <a:p>
            <a:r>
              <a:rPr lang="de-DE" dirty="0" smtClean="0"/>
              <a:t>UE Editor</a:t>
            </a:r>
          </a:p>
          <a:p>
            <a:r>
              <a:rPr lang="de-DE" dirty="0" smtClean="0"/>
              <a:t>Regeln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33998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Umsetzung</a:t>
            </a:r>
            <a:endParaRPr lang="de-DE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9080" y="1417638"/>
            <a:ext cx="6953840" cy="4933567"/>
          </a:xfrm>
        </p:spPr>
      </p:pic>
    </p:spTree>
    <p:extLst>
      <p:ext uri="{BB962C8B-B14F-4D97-AF65-F5344CB8AC3E}">
        <p14:creationId xmlns:p14="http://schemas.microsoft.com/office/powerpoint/2010/main" val="1375651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iseño predeterminado">
  <a:themeElements>
    <a:clrScheme name="Diseño predeterminad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iseño predeterminado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iseño predeterminad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2777</Template>
  <TotalTime>0</TotalTime>
  <Words>249</Words>
  <Application>Microsoft Office PowerPoint</Application>
  <PresentationFormat>Breitbild</PresentationFormat>
  <Paragraphs>112</Paragraphs>
  <Slides>15</Slides>
  <Notes>15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15</vt:i4>
      </vt:variant>
    </vt:vector>
  </HeadingPairs>
  <TitlesOfParts>
    <vt:vector size="21" baseType="lpstr">
      <vt:lpstr>Microsoft YaHei</vt:lpstr>
      <vt:lpstr>Arial</vt:lpstr>
      <vt:lpstr>Calibri</vt:lpstr>
      <vt:lpstr>Calibri Light</vt:lpstr>
      <vt:lpstr>Wingdings</vt:lpstr>
      <vt:lpstr>Diseño predeterminado</vt:lpstr>
      <vt:lpstr>PowerPoint-Präsentation</vt:lpstr>
      <vt:lpstr>PowerPoint-Präsentation</vt:lpstr>
      <vt:lpstr>UNREALCUP</vt:lpstr>
      <vt:lpstr>Inhalt</vt:lpstr>
      <vt:lpstr>Aufgabenstellung</vt:lpstr>
      <vt:lpstr>Umsetzung</vt:lpstr>
      <vt:lpstr>Umsetzung</vt:lpstr>
      <vt:lpstr>Umsetzung</vt:lpstr>
      <vt:lpstr>Umsetzung</vt:lpstr>
      <vt:lpstr>Umsetzung</vt:lpstr>
      <vt:lpstr>Umsetzung</vt:lpstr>
      <vt:lpstr>Vorführung</vt:lpstr>
      <vt:lpstr>Fazit</vt:lpstr>
      <vt:lpstr>Ausblick</vt:lpstr>
      <vt:lpstr>Fragen?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</dc:title>
  <dc:creator>Michael K.</dc:creator>
  <cp:lastModifiedBy>Michael K.</cp:lastModifiedBy>
  <cp:revision>37</cp:revision>
  <dcterms:created xsi:type="dcterms:W3CDTF">2015-06-10T12:20:45Z</dcterms:created>
  <dcterms:modified xsi:type="dcterms:W3CDTF">2015-06-15T21:08:50Z</dcterms:modified>
</cp:coreProperties>
</file>